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啊手动阀阿斯顿</a:t>
            </a:r>
            <a:r>
              <a:rPr lang="zh-CN" altLang="en-US"/>
              <a:t>发顺丰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OGY0M2Y0ZDcxZjJmZDRlMTMxYTFlMzViOWU2Njk4ZWU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WPS 演示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lyn</cp:lastModifiedBy>
  <cp:revision>3</cp:revision>
  <dcterms:created xsi:type="dcterms:W3CDTF">2023-08-09T12:44:00Z</dcterms:created>
  <dcterms:modified xsi:type="dcterms:W3CDTF">2024-08-13T03:52:24Z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2052-12.1.0.17147</vt:lpwstr>
  </property>
</Properties>
</file>